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theme/theme1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5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media/image1.jpeg" ContentType="image/jpeg"/>
  <Override PartName="/ppt/media/image9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9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0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2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4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4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4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4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4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4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4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4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4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4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4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4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4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4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4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4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251640" y="411480"/>
            <a:ext cx="8639640" cy="13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WORSHIP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1" lang="en-US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26</a:t>
            </a:r>
            <a:r>
              <a:rPr b="1" lang="zh-CN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・</a:t>
            </a:r>
            <a:r>
              <a:rPr b="1" lang="en-US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9</a:t>
            </a:r>
            <a:r>
              <a:rPr b="1" lang="zh-CN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・</a:t>
            </a:r>
            <a:r>
              <a:rPr b="1" lang="en-US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2021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251640" y="0"/>
            <a:ext cx="8639640" cy="47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高舉起我雙手 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Here I am to worship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我下跪我敬拜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Here I am to bow down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高呼基督是活著的神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Here I am to say that You’re my God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3"/>
          <p:cNvSpPr/>
          <p:nvPr/>
        </p:nvSpPr>
        <p:spPr>
          <a:xfrm>
            <a:off x="8244360" y="4587840"/>
            <a:ext cx="75456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Chorus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251640" y="0"/>
            <a:ext cx="8639640" cy="47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永配受頌揚的主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You’re altogether lovely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美麗善良恩主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Altogether worthy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你是乾涸中滴滴甘霖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Altogether wonderful to 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251640" y="0"/>
            <a:ext cx="8639640" cy="47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將主高舉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King of all days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傳萬世你是王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O so highly exalted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萬物宇宙你擁有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Glorious in heaven above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0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3"/>
          <p:cNvSpPr/>
          <p:nvPr/>
        </p:nvSpPr>
        <p:spPr>
          <a:xfrm>
            <a:off x="8172360" y="4587840"/>
            <a:ext cx="76752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Verse 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251640" y="0"/>
            <a:ext cx="8639640" cy="47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拋開尊貴塵世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Humbly You came to the earth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雖主所創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You created all for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願為愛來賜拯救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Love’s sake became poor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251640" y="411480"/>
            <a:ext cx="8639640" cy="29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罪疚太多 走向滅亡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I’ll never know how much it cost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痛苦懲罰 基督擔當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To see my sin upon that cross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3"/>
          <p:cNvSpPr/>
          <p:nvPr/>
        </p:nvSpPr>
        <p:spPr>
          <a:xfrm>
            <a:off x="8244360" y="4587840"/>
            <a:ext cx="71856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Bridge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683640" y="555480"/>
            <a:ext cx="7770960" cy="110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274320" y="949680"/>
            <a:ext cx="8639640" cy="21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藏我在祢的翅膀下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就在那裡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祢用慈聲對我說話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"/>
          <p:cNvSpPr/>
          <p:nvPr/>
        </p:nvSpPr>
        <p:spPr>
          <a:xfrm>
            <a:off x="3931920" y="91440"/>
            <a:ext cx="118836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9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藏我在祢的翅膀下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251640" y="4114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白日太陽必不傷我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夜裡月亮也不害我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此刻 只有耶穌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作我的保障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21480" y="7786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再一次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呈獻我心於主祢面前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唯獨祢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能軟化此心使我歡愉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"/>
          <p:cNvSpPr/>
          <p:nvPr/>
        </p:nvSpPr>
        <p:spPr>
          <a:xfrm>
            <a:off x="7884360" y="4587840"/>
            <a:ext cx="107856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Pre - Chorus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251640" y="4114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在世間 再沒有別人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可以奪去我的思緒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我的一切全屬主祢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我的一切也都歸祢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182880" y="96120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讚美 三一 上帝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聖潔 尊貴 恩深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聖父 聖子 聖靈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奧妙 配得 敬拜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3840480" y="57600"/>
            <a:ext cx="137124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zh-HK" sz="1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讚美 三一 上帝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251640" y="4114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耶穌 耶穌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作我 避難所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祢吩咐祢的使者保護我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用祢的雙手托著我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"/>
          <p:cNvSpPr/>
          <p:nvPr/>
        </p:nvSpPr>
        <p:spPr>
          <a:xfrm>
            <a:off x="8244360" y="4587840"/>
            <a:ext cx="75456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Chorus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251640" y="411480"/>
            <a:ext cx="8639640" cy="35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耶穌 祢必親眼觀看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親耳應允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我每個祈求 每個禱告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耶穌 我只要祢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耶穌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683640" y="555480"/>
            <a:ext cx="7770960" cy="110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272880" y="8938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請開我眼 打開我心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明白祢有多麼深愛我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請釋放我 去我纏累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能讓我 再有力 榮耀祢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1392840" y="33969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"/>
          <p:cNvSpPr/>
          <p:nvPr/>
        </p:nvSpPr>
        <p:spPr>
          <a:xfrm>
            <a:off x="8193600" y="5070240"/>
            <a:ext cx="76752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Verse 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9" name="CustomShape 4"/>
          <p:cNvSpPr/>
          <p:nvPr/>
        </p:nvSpPr>
        <p:spPr>
          <a:xfrm>
            <a:off x="3864600" y="79920"/>
            <a:ext cx="118836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13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請開我眼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251640" y="4114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請改變我 謙卑我心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明白我有多麼需要祢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心緊靠祢 進祢懷內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容讓我 永貼近 隨著祢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3"/>
          <p:cNvSpPr/>
          <p:nvPr/>
        </p:nvSpPr>
        <p:spPr>
          <a:xfrm>
            <a:off x="8172360" y="4587840"/>
            <a:ext cx="76752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Verse 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251640" y="4114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祢為我釘身受死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抹去我的污穢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祢是我神 是我王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我心欣慰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3"/>
          <p:cNvSpPr/>
          <p:nvPr/>
        </p:nvSpPr>
        <p:spPr>
          <a:xfrm>
            <a:off x="8100360" y="4604040"/>
            <a:ext cx="86256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Chorus 1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251640" y="4114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我為祢張開我口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向世界高聲唱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竭力讚揚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願永傳 祢大愛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251640" y="4114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我為祢舉起兩手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永遠高舉祢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讚頌我神 頌我王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我心所愛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251640" y="4114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我為祢傾出我心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撇棄世間貪愛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放下軟弱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願獻呈 作活祭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3"/>
          <p:cNvSpPr/>
          <p:nvPr/>
        </p:nvSpPr>
        <p:spPr>
          <a:xfrm>
            <a:off x="8100360" y="4604040"/>
            <a:ext cx="86256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Chorus 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251640" y="411480"/>
            <a:ext cx="8639640" cy="29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祢是我神 祢是我王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到永遠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永頌我神 竭力讚揚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敬拜祢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3"/>
          <p:cNvSpPr/>
          <p:nvPr/>
        </p:nvSpPr>
        <p:spPr>
          <a:xfrm>
            <a:off x="8244360" y="4604040"/>
            <a:ext cx="71856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Ending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251640" y="4114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基督彰顯的愛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無盡美麗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甘心釘死苦痛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成就救贖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251640" y="411480"/>
            <a:ext cx="8639640" cy="21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這奇妙恩典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述說聖父的愛 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世界唱和同聲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251640" y="411480"/>
            <a:ext cx="863964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應許一生皆有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聖靈引導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居於心中給予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隨時幫助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251640" y="411480"/>
            <a:ext cx="8639640" cy="21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同在至高處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同尊同榮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榮耀三一上帝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683640" y="555480"/>
            <a:ext cx="7770960" cy="110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251640" y="0"/>
            <a:ext cx="8639640" cy="47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26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光輝的主</a:t>
            </a:r>
            <a:br/>
            <a:r>
              <a:rPr b="1" lang="en-US" sz="26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Light of the world</a:t>
            </a:r>
            <a:br/>
            <a:r>
              <a:rPr b="1" lang="zh-HK" sz="26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來為我驅走黑暗</a:t>
            </a:r>
            <a:br/>
            <a:r>
              <a:rPr b="1" lang="en-US" sz="26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You stepped down into darkness</a:t>
            </a:r>
            <a:br/>
            <a:r>
              <a:rPr b="1" lang="zh-HK" sz="26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今天終於看得見</a:t>
            </a:r>
            <a:br/>
            <a:r>
              <a:rPr b="1" lang="en-US" sz="26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Opened my eyes let me see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3"/>
          <p:cNvSpPr/>
          <p:nvPr/>
        </p:nvSpPr>
        <p:spPr>
          <a:xfrm>
            <a:off x="4114800" y="-50760"/>
            <a:ext cx="767520" cy="416160"/>
          </a:xfrm>
          <a:prstGeom prst="rect">
            <a:avLst/>
          </a:prstGeom>
          <a:noFill/>
          <a:ln>
            <a:noFill/>
          </a:ln>
          <a:effectLst>
            <a:outerShdw algn="ctr" dir="2700000" dist="35638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105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光輝的主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251640" y="411480"/>
            <a:ext cx="8639640" cy="29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恩主美善今我心多敬仰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Beauty that made this heart adore You</a:t>
            </a:r>
            <a:br/>
            <a:r>
              <a:rPr b="1" lang="zh-HK" sz="5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共渡千載永不變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Hope of a life spent with you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1371600" y="2914560"/>
            <a:ext cx="63993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4886</TotalTime>
  <Application>LibreOffice/6.4.4.2$Windows_X86_64 LibreOffice_project/3d775be2011f3886db32dfd395a6a6d1ca2630ff</Application>
  <Words>187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2020-10-31T04:22:48Z</dcterms:created>
  <dc:creator>Caleb</dc:creator>
  <dc:description/>
  <dc:language>en-US</dc:language>
  <cp:lastModifiedBy/>
  <dcterms:modified xsi:type="dcterms:W3CDTF">2021-10-01T23:29:40Z</dcterms:modified>
  <cp:revision>166</cp:revision>
  <dc:subject/>
  <dc:title>哈利路亞 哈利路亞 這裡有榮耀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